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417B6-65BC-4768-8F58-504D0D60196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61EA8-F64A-4B28-9956-8B39648E13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m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0"/>
            <a:ext cx="6858000" cy="69456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87975"/>
            <a:ext cx="7772400" cy="1470025"/>
          </a:xfrm>
        </p:spPr>
        <p:txBody>
          <a:bodyPr/>
          <a:lstStyle/>
          <a:p>
            <a:r>
              <a:rPr lang="en-US" dirty="0" smtClean="0"/>
              <a:t>You need to smile, its Friday.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ring-colo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28600" y="0"/>
            <a:ext cx="9880203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Red Yellow Blue, </a:t>
            </a:r>
            <a:br>
              <a:rPr lang="en-US" sz="7200" dirty="0" smtClean="0"/>
            </a:br>
            <a:r>
              <a:rPr lang="en-US" sz="7200" dirty="0" smtClean="0"/>
              <a:t>Colors are fun.</a:t>
            </a:r>
            <a:endParaRPr lang="en-US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You need to smile, its Friday.</vt:lpstr>
      <vt:lpstr>Red Yellow Blue,  Colors are fun.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 need to smile, its Friday.</dc:title>
  <dc:creator>elizabethimm</dc:creator>
  <cp:lastModifiedBy>elizabethimm</cp:lastModifiedBy>
  <cp:revision>1</cp:revision>
  <dcterms:created xsi:type="dcterms:W3CDTF">2011-04-26T17:51:49Z</dcterms:created>
  <dcterms:modified xsi:type="dcterms:W3CDTF">2011-04-26T17:57:39Z</dcterms:modified>
</cp:coreProperties>
</file>